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17512-BA4E-470B-9809-45AF2E40253C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CA69-6031-4A97-91A3-5C8F224FA5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63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7596-E36B-4E00-A96C-44A1C04ABD58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F848-FC7B-45F9-B999-40AC3E58D18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zscejc.cz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" y="4291861"/>
            <a:ext cx="2847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4214818"/>
            <a:ext cx="2676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05" y="-62433"/>
            <a:ext cx="8820472" cy="444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ovéPole 4"/>
          <p:cNvSpPr txBox="1"/>
          <p:nvPr/>
        </p:nvSpPr>
        <p:spPr>
          <a:xfrm>
            <a:off x="714348" y="571480"/>
            <a:ext cx="7705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Základní škola  a  Mateřská škola </a:t>
            </a:r>
            <a:r>
              <a:rPr lang="cs-CZ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Čejč</a:t>
            </a:r>
            <a:r>
              <a:rPr lang="cs-CZ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okres Hodonín</a:t>
            </a:r>
          </a:p>
          <a:p>
            <a:r>
              <a:rPr lang="cs-CZ" sz="2800" b="1" dirty="0">
                <a:solidFill>
                  <a:schemeClr val="bg1"/>
                </a:solidFill>
                <a:latin typeface="Bahnschrift Light SemiCondensed" pitchFamily="34" charset="0"/>
              </a:rPr>
              <a:t>                                    </a:t>
            </a:r>
            <a:r>
              <a:rPr lang="cs-CZ" sz="2000" b="1" dirty="0">
                <a:solidFill>
                  <a:schemeClr val="bg1"/>
                </a:solidFill>
                <a:latin typeface="Bahnschrift Light SemiCondensed" pitchFamily="34" charset="0"/>
              </a:rPr>
              <a:t>    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23610" y="43057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181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 DO 1. třídy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-11805" y="4905018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2200" b="1" dirty="0">
                <a:latin typeface="Comic Sans MS"/>
              </a:rPr>
              <a:t>ve čtvrtek 10. dubna 2025 od 13:00 do 17:00 hodin</a:t>
            </a:r>
            <a:r>
              <a:rPr lang="cs-CZ" sz="2800" b="1" dirty="0"/>
              <a:t> 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-11805" y="5385104"/>
            <a:ext cx="9144000" cy="40011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omic Sans MS" panose="030F0702030302020204" pitchFamily="66" charset="0"/>
              </a:rPr>
              <a:t>Více informací na </a:t>
            </a:r>
            <a:r>
              <a:rPr lang="cs-CZ" b="1" dirty="0">
                <a:latin typeface="Comic Sans MS" panose="030F0702030302020204" pitchFamily="66" charset="0"/>
                <a:hlinkClick r:id="rId5"/>
              </a:rPr>
              <a:t>www.zscejc.cz</a:t>
            </a:r>
            <a:r>
              <a:rPr lang="cs-CZ" sz="2000" b="1" dirty="0"/>
              <a:t>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A83347-FDB1-484E-9FE8-1F7DBFFE8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03" y="5112882"/>
            <a:ext cx="659240" cy="6592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8C70DEE7-F796-4054-BAFB-9266D531C944}"/>
              </a:ext>
            </a:extLst>
          </p:cNvPr>
          <p:cNvSpPr/>
          <p:nvPr/>
        </p:nvSpPr>
        <p:spPr>
          <a:xfrm>
            <a:off x="11805" y="5737067"/>
            <a:ext cx="9167610" cy="1166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E6DA6C4-C3A3-4CF4-8BD3-35FD745F29A7}"/>
              </a:ext>
            </a:extLst>
          </p:cNvPr>
          <p:cNvSpPr txBox="1"/>
          <p:nvPr/>
        </p:nvSpPr>
        <p:spPr>
          <a:xfrm>
            <a:off x="268322" y="583875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omic Sans MS" panose="030F0702030302020204" pitchFamily="66" charset="0"/>
              </a:rPr>
              <a:t>Malý počet  žáků ve třídě.                          </a:t>
            </a:r>
            <a:r>
              <a:rPr lang="cs-CZ" dirty="0">
                <a:latin typeface="Comic Sans MS" panose="030F0702030302020204" pitchFamily="66" charset="0"/>
                <a:sym typeface="Wingdings" panose="05000000000000000000" pitchFamily="2" charset="2"/>
              </a:rPr>
              <a:t></a:t>
            </a:r>
            <a:r>
              <a:rPr lang="cs-CZ" dirty="0">
                <a:latin typeface="Comic Sans MS" panose="030F0702030302020204" pitchFamily="66" charset="0"/>
              </a:rPr>
              <a:t> Vzájemné učení v souvislostech.                  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omic Sans MS" panose="030F0702030302020204" pitchFamily="66" charset="0"/>
              </a:rPr>
              <a:t>Individuální přístup, diferenciace výuky.     </a:t>
            </a:r>
            <a:r>
              <a:rPr lang="cs-CZ" dirty="0">
                <a:latin typeface="Comic Sans MS" panose="030F0702030302020204" pitchFamily="66" charset="0"/>
                <a:sym typeface="Wingdings" panose="05000000000000000000" pitchFamily="2" charset="2"/>
              </a:rPr>
              <a:t></a:t>
            </a:r>
            <a:r>
              <a:rPr lang="cs-CZ" dirty="0">
                <a:latin typeface="Comic Sans MS" panose="030F0702030302020204" pitchFamily="66" charset="0"/>
              </a:rPr>
              <a:t> Příjemné rodinné prostředí.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omic Sans MS" panose="030F0702030302020204" pitchFamily="66" charset="0"/>
              </a:rPr>
              <a:t>Formativní hodnocení.                                  </a:t>
            </a:r>
            <a:r>
              <a:rPr lang="cs-CZ" dirty="0">
                <a:latin typeface="Comic Sans MS" panose="030F0702030302020204" pitchFamily="66" charset="0"/>
                <a:sym typeface="Wingdings" panose="05000000000000000000" pitchFamily="2" charset="2"/>
              </a:rPr>
              <a:t></a:t>
            </a:r>
            <a:r>
              <a:rPr lang="cs-CZ" dirty="0">
                <a:latin typeface="Comic Sans MS" panose="030F0702030302020204" pitchFamily="66" charset="0"/>
              </a:rPr>
              <a:t> Podporující </a:t>
            </a:r>
            <a:r>
              <a:rPr lang="cs-CZ" dirty="0"/>
              <a:t>&amp;</a:t>
            </a:r>
            <a:r>
              <a:rPr lang="cs-CZ" dirty="0">
                <a:latin typeface="Comic Sans MS" panose="030F0702030302020204" pitchFamily="66" charset="0"/>
              </a:rPr>
              <a:t> náročný přístup.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1907CE7-E74C-4F1C-B435-D9BD57309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01231">
            <a:off x="8164736" y="5207282"/>
            <a:ext cx="659240" cy="65924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b502f03e-a229-4a9a-8811-7175c2024071" xsi:nil="true"/>
    <Has_Teacher_Only_SectionGroup xmlns="b502f03e-a229-4a9a-8811-7175c2024071" xsi:nil="true"/>
    <Owner xmlns="b502f03e-a229-4a9a-8811-7175c2024071">
      <UserInfo>
        <DisplayName/>
        <AccountId xsi:nil="true"/>
        <AccountType/>
      </UserInfo>
    </Owner>
    <Distribution_Groups xmlns="b502f03e-a229-4a9a-8811-7175c2024071" xsi:nil="true"/>
    <IsNotebookLocked xmlns="b502f03e-a229-4a9a-8811-7175c2024071" xsi:nil="true"/>
    <DefaultSectionNames xmlns="b502f03e-a229-4a9a-8811-7175c2024071" xsi:nil="true"/>
    <Teams_Channel_Section_Location xmlns="b502f03e-a229-4a9a-8811-7175c2024071" xsi:nil="true"/>
    <AppVersion xmlns="b502f03e-a229-4a9a-8811-7175c2024071" xsi:nil="true"/>
    <TeamsChannelId xmlns="b502f03e-a229-4a9a-8811-7175c2024071" xsi:nil="true"/>
    <Invited_Students xmlns="b502f03e-a229-4a9a-8811-7175c2024071" xsi:nil="true"/>
    <FolderType xmlns="b502f03e-a229-4a9a-8811-7175c2024071" xsi:nil="true"/>
    <CultureName xmlns="b502f03e-a229-4a9a-8811-7175c2024071" xsi:nil="true"/>
    <Students xmlns="b502f03e-a229-4a9a-8811-7175c2024071">
      <UserInfo>
        <DisplayName/>
        <AccountId xsi:nil="true"/>
        <AccountType/>
      </UserInfo>
    </Students>
    <Templates xmlns="b502f03e-a229-4a9a-8811-7175c2024071" xsi:nil="true"/>
    <Self_Registration_Enabled xmlns="b502f03e-a229-4a9a-8811-7175c2024071" xsi:nil="true"/>
    <Is_Collaboration_Space_Locked xmlns="b502f03e-a229-4a9a-8811-7175c2024071" xsi:nil="true"/>
    <LMS_Mappings xmlns="b502f03e-a229-4a9a-8811-7175c2024071" xsi:nil="true"/>
    <Invited_Teachers xmlns="b502f03e-a229-4a9a-8811-7175c2024071" xsi:nil="true"/>
    <Teachers xmlns="b502f03e-a229-4a9a-8811-7175c2024071">
      <UserInfo>
        <DisplayName/>
        <AccountId xsi:nil="true"/>
        <AccountType/>
      </UserInfo>
    </Teachers>
    <Student_Groups xmlns="b502f03e-a229-4a9a-8811-7175c2024071">
      <UserInfo>
        <DisplayName/>
        <AccountId xsi:nil="true"/>
        <AccountType/>
      </UserInfo>
    </Student_Groups>
    <Math_Settings xmlns="b502f03e-a229-4a9a-8811-7175c20240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E3A21FD8ED7C45A8073E0A5708CFC7" ma:contentTypeVersion="35" ma:contentTypeDescription="Vytvoří nový dokument" ma:contentTypeScope="" ma:versionID="7ef69f6b7a7a2bba6e0cedab6bb3ad8b">
  <xsd:schema xmlns:xsd="http://www.w3.org/2001/XMLSchema" xmlns:xs="http://www.w3.org/2001/XMLSchema" xmlns:p="http://schemas.microsoft.com/office/2006/metadata/properties" xmlns:ns3="b502f03e-a229-4a9a-8811-7175c2024071" xmlns:ns4="cc4eb4b5-a32b-49f8-8161-b33e8d804438" targetNamespace="http://schemas.microsoft.com/office/2006/metadata/properties" ma:root="true" ma:fieldsID="fab7e731a95c72f5d5c88ee19962ce64" ns3:_="" ns4:_="">
    <xsd:import namespace="b502f03e-a229-4a9a-8811-7175c2024071"/>
    <xsd:import namespace="cc4eb4b5-a32b-49f8-8161-b33e8d8044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2f03e-a229-4a9a-8811-7175c2024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Teams_Channel_Section_Location" ma:index="35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eb4b5-a32b-49f8-8161-b33e8d804438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54ACCA-8553-4B6D-BE39-DE7DCB161C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760A1-E08C-4947-8411-58966F664961}">
  <ds:schemaRefs>
    <ds:schemaRef ds:uri="cc4eb4b5-a32b-49f8-8161-b33e8d804438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b502f03e-a229-4a9a-8811-7175c202407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77B947-5092-4F07-AD0A-B04879F5E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02f03e-a229-4a9a-8811-7175c2024071"/>
    <ds:schemaRef ds:uri="cc4eb4b5-a32b-49f8-8161-b33e8d804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67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Bahnschrift Light SemiCondensed</vt:lpstr>
      <vt:lpstr>Calibri</vt:lpstr>
      <vt:lpstr>Comic Sans MS</vt:lpstr>
      <vt:lpstr>Wingdings</vt:lpstr>
      <vt:lpstr>Motiv sady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NB</dc:creator>
  <cp:lastModifiedBy>Kateřina Malíková</cp:lastModifiedBy>
  <cp:revision>31</cp:revision>
  <cp:lastPrinted>2025-03-11T12:53:09Z</cp:lastPrinted>
  <dcterms:created xsi:type="dcterms:W3CDTF">2022-03-15T18:56:44Z</dcterms:created>
  <dcterms:modified xsi:type="dcterms:W3CDTF">2025-03-25T13:38:49Z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0x010100A4E3A21FD8ED7C45A8073E0A5708CFC7</vt:lpwstr>
  </property>
</Properties>
</file>